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300" r:id="rId4"/>
    <p:sldId id="257" r:id="rId5"/>
    <p:sldId id="258" r:id="rId6"/>
    <p:sldId id="288" r:id="rId7"/>
    <p:sldId id="259" r:id="rId8"/>
    <p:sldId id="260" r:id="rId9"/>
    <p:sldId id="290" r:id="rId10"/>
    <p:sldId id="261" r:id="rId11"/>
    <p:sldId id="263" r:id="rId12"/>
    <p:sldId id="267" r:id="rId13"/>
    <p:sldId id="269" r:id="rId14"/>
    <p:sldId id="270" r:id="rId15"/>
    <p:sldId id="301" r:id="rId16"/>
    <p:sldId id="272" r:id="rId17"/>
    <p:sldId id="293" r:id="rId18"/>
    <p:sldId id="271" r:id="rId19"/>
    <p:sldId id="292" r:id="rId20"/>
    <p:sldId id="294" r:id="rId21"/>
    <p:sldId id="299" r:id="rId22"/>
    <p:sldId id="291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A3EE131-317A-414B-82B3-265C80C3FA06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5969039-7F7E-43D8-90A3-6691208F4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вступление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69039-7F7E-43D8-90A3-6691208F49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1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jk3OV8xMzgyNjM1NTMwNTBfMS5qcGc=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jk4MF8xMzgyNjM2NDI5ODBfNy5qcGc=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jk4OV8xMzgyNjM2ODM2MzdfMTAuanBn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zA2NF8xMzgyNjM1Njg0MjBfMi5qcGc=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zA0Nl8xMzgyNjM2MDU0ODVfNC5qcGc=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jk5Ml8xMzgyNjM2NjIzNjBfOC5qcGc=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j6icPctOzKAhWDEHIKHZN2Dk8QjB0IBg&amp;url=http://branibor.blogspot.com/2014/01/4.html&amp;bvm=bv.113943665,d.bGQ&amp;psig=AFQjCNFllEfJu2j1H--nTIdrtebJN7xSsQ&amp;ust=1455166680677321" TargetMode="External"/><Relationship Id="rId2" Type="http://schemas.openxmlformats.org/officeDocument/2006/relationships/hyperlink" Target="https://www.google.ru/url?sa=i&amp;rct=j&amp;q=&amp;esrc=s&amp;source=images&amp;cd=&amp;cad=rja&amp;uact=8&amp;ved=0ahUKEwi4sJ_EtOzKAhVBJHIKHbxzDf8QjB0IBg&amp;url=http://slavyanskaya-kultura.ru/slavic/history/jamschik.html&amp;bvm=bv.113943665,d.bGQ&amp;psig=AFQjCNFllEfJu2j1H--nTIdrtebJN7xSsQ&amp;ust=145516668067732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jk5OF8xMzgyNjM2MjYyODBfNi5qcGc=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zAzOF8xMzgyNjM2MTgxNTZfNS5qcGc=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for.org/redirector.php?s=90d7938a8310e4bacfdc6a584fe4befb&amp;url=aHR0cCUzQSUyRiUyRnd3dy54YS14YS5vcmclMkZ1cGxvYWRzJTJGcG9zdHMlMkYyMDEzLTEwJTJGMTM4Mjk5NzE1M18xMzgyNjM4NTc1NzBfMTYuanB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43.radikal.ru/i102/1005/60/8e60652f4a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79712" y="116632"/>
            <a:ext cx="5369713" cy="2340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3861048"/>
            <a:ext cx="7997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Старинные русские профессии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и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ремёсла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3528392" cy="2669507"/>
          </a:xfrm>
          <a:prstGeom prst="rect">
            <a:avLst/>
          </a:prstGeom>
          <a:effectLst>
            <a:softEdge rad="1143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3786214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Бондарь</a:t>
            </a:r>
            <a:endParaRPr lang="ru-RU" dirty="0"/>
          </a:p>
        </p:txBody>
      </p:sp>
      <p:pic>
        <p:nvPicPr>
          <p:cNvPr id="3" name="Рисунок 2" descr="http://www.xa-xa.org/uploads/posts/2013-10/thumbs/1382996979_138263553050_1.jpg">
            <a:hlinkClick r:id="rId2" tgtFrame="&quot;_blank&quot;"/>
          </p:cNvPr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95536" y="735970"/>
            <a:ext cx="4573172" cy="6094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2420888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Бочки, ушаты делаются мастером из деревянных клёпок (досок), которые стягивались железными обручами или лозовыми.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24" y="214298"/>
            <a:ext cx="3400420" cy="1143000"/>
          </a:xfrm>
        </p:spPr>
        <p:txBody>
          <a:bodyPr/>
          <a:lstStyle/>
          <a:p>
            <a:r>
              <a:rPr lang="ru-RU" dirty="0" smtClean="0"/>
              <a:t>Ложкарь </a:t>
            </a:r>
            <a:endParaRPr lang="ru-RU" dirty="0"/>
          </a:p>
        </p:txBody>
      </p:sp>
      <p:pic>
        <p:nvPicPr>
          <p:cNvPr id="3" name="Рисунок 2" descr="http://www.xa-xa.org/uploads/posts/2013-10/thumbs/1382996980_138263642980_7.jpg">
            <a:hlinkClick r:id="rId2" tgtFrame="&quot;_blank&quot;"/>
          </p:cNvPr>
          <p:cNvPicPr/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42844" y="476672"/>
            <a:ext cx="4829180" cy="623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1357298"/>
            <a:ext cx="37862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Деревянные ложки в России в XIX в. изготавливались в количестве не менее 150 миллионов штук (на сумму свыше миллиона рублей)в год. Материалом для ложек служат: осина, берёза, отчасти ольха и рябина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-99392"/>
            <a:ext cx="2043098" cy="1143000"/>
          </a:xfrm>
        </p:spPr>
        <p:txBody>
          <a:bodyPr/>
          <a:lstStyle/>
          <a:p>
            <a:r>
              <a:rPr lang="ru-RU" dirty="0" smtClean="0"/>
              <a:t>Кузнец</a:t>
            </a:r>
            <a:endParaRPr lang="ru-RU" dirty="0"/>
          </a:p>
        </p:txBody>
      </p:sp>
      <p:pic>
        <p:nvPicPr>
          <p:cNvPr id="20482" name="Picture 2" descr="http://www.xa-xa.org/uploads/posts/2013-10/thumbs/1382996917_138263545361_empty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20000"/>
          </a:blip>
          <a:srcRect/>
          <a:stretch>
            <a:fillRect/>
          </a:stretch>
        </p:blipFill>
        <p:spPr bwMode="auto">
          <a:xfrm>
            <a:off x="1907704" y="692696"/>
            <a:ext cx="5636762" cy="3747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326633"/>
            <a:ext cx="8462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Кузнец – это мастер, занимающийся обработкой металла. </a:t>
            </a:r>
            <a:endParaRPr lang="en-US" sz="2400" dirty="0" smtClean="0"/>
          </a:p>
          <a:p>
            <a:r>
              <a:rPr lang="ru-RU" sz="2400" dirty="0" smtClean="0"/>
              <a:t>Главным материалом для работы кузнеца являются железо, чугун, сталь, бронза, свинец. </a:t>
            </a:r>
            <a:endParaRPr lang="en-US" sz="2400" dirty="0" smtClean="0"/>
          </a:p>
          <a:p>
            <a:r>
              <a:rPr lang="ru-RU" sz="2400" dirty="0" smtClean="0"/>
              <a:t>В кузнице изготавливали: ножи, ножницы, гвозди, серпы, косы, лопаты,  вилы, сковороды, цепи, топоры,  пилы, замки, и многое другое.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0"/>
            <a:ext cx="2857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Валяльщик </a:t>
            </a:r>
            <a:endParaRPr lang="ru-RU" dirty="0"/>
          </a:p>
        </p:txBody>
      </p:sp>
      <p:pic>
        <p:nvPicPr>
          <p:cNvPr id="4" name="Рисунок 3" descr="http://www.xa-xa.org/uploads/posts/2013-10/thumbs/1382996989_138263683637_10.jpg">
            <a:hlinkClick r:id="rId2" tgtFrame="&quot;_blank&quot;"/>
          </p:cNvPr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619672" y="620688"/>
            <a:ext cx="5832648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4500570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Валенки — традиционная обувь народов Евразии, которая используется для ходьбы по сухому снегу. Для замедления снашивания валенки подшивают кожаной или резиновой подошвой или носят с галошами. Традиционно валенки бывают коричневого, чёрного, серого, и белого цвета, но в последние годы выпускаются валенки самых разных цветов. Прообразом валенок были традиционные войлочные сапоги кочевников Евразии («пимы»), история которых насчитывает более 1,5 тысячи лет.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000528" cy="6440510"/>
          </a:xfrm>
        </p:spPr>
        <p:txBody>
          <a:bodyPr/>
          <a:lstStyle/>
          <a:p>
            <a:r>
              <a:rPr lang="ru-RU" dirty="0" smtClean="0"/>
              <a:t>Сапожник </a:t>
            </a:r>
            <a:br>
              <a:rPr lang="ru-RU" dirty="0" smtClean="0"/>
            </a:br>
            <a:r>
              <a:rPr lang="ru-RU" dirty="0" smtClean="0"/>
              <a:t>изготавливает и ремонтирует обувь </a:t>
            </a:r>
            <a:endParaRPr lang="ru-RU" dirty="0"/>
          </a:p>
        </p:txBody>
      </p:sp>
      <p:pic>
        <p:nvPicPr>
          <p:cNvPr id="3" name="Рисунок 2" descr="http://www.xa-xa.org/uploads/posts/2013-10/thumbs/1382997064_138263568420_2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78634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42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r>
              <a:rPr lang="ru-RU" dirty="0" smtClean="0"/>
              <a:t>Ткачиха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1170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42900"/>
          </a:effectLst>
        </p:spPr>
      </p:pic>
      <p:sp>
        <p:nvSpPr>
          <p:cNvPr id="4" name="TextBox 3"/>
          <p:cNvSpPr txBox="1"/>
          <p:nvPr/>
        </p:nvSpPr>
        <p:spPr>
          <a:xfrm>
            <a:off x="4500562" y="1571612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работница, занимающаяся изготовлением ткани на ткацком станке. Ткачихи обучились новым техникам, плетению поясов, разных узоров, созданию травяных панно.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xa-xa.org/uploads/posts/2013-10/thumbs/1382997046_138263605485_4.jpg">
            <a:hlinkClick r:id="rId2" tgtFrame="&quot;_blank&quot;"/>
          </p:cNvPr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960808" y="762963"/>
            <a:ext cx="5365260" cy="3574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856" y="3861048"/>
            <a:ext cx="885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Ремесленник изготавливающий плетёные изделия из лозы: домашней утвари и ёмкостей различного назначения, таких как короба, корзины, вазы и др., мебели (столы, стулья, сундуки, колыбели) и др. Под лозой подразумевается любой природный материал растительного происхождения, способный при определённой обработке с лёгкостью гнуться, а в обычных условиях держать форму.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16632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Плетельщик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komorokh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439" y="861222"/>
            <a:ext cx="4945121" cy="2782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207" y="188640"/>
            <a:ext cx="3357586" cy="65403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3643314"/>
            <a:ext cx="885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Царя при дворе развлекал шут, ну а людей на улицах и площадях забавляли скоморохи. Скоморохи были мастерами на все руки: и острословы, и музыканты, и певцы, и исполнители различных сценок. Народу нужны острые ощущения? Вот вам медведь! Хочется резкости да прыти? Скоморох готов неустанно выполнять всевозможные акробатические па. У каждого скомороха было свое амплуа: комедиант, потешник, ломака, шут. Как известно, власти не очень жаловали людей этой профессии, однако поймать скоморохов было достаточно сложно. На одном месте они не задерживались, кочуя из одного города в другой.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32898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Плевальщик</a:t>
            </a:r>
            <a:endParaRPr lang="ru-RU" dirty="0"/>
          </a:p>
        </p:txBody>
      </p:sp>
      <p:pic>
        <p:nvPicPr>
          <p:cNvPr id="21506" name="Picture 2" descr="https://pp.vk.me/c621927/v621927673/37763/Y3-ogFPp8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60635"/>
            <a:ext cx="3619485" cy="2714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25400"/>
          </a:effectLst>
        </p:spPr>
      </p:pic>
      <p:pic>
        <p:nvPicPr>
          <p:cNvPr id="21508" name="Picture 4" descr="http://slavyane.org/images/stories/Proshloe/professions-rus/plevals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75127"/>
            <a:ext cx="5434265" cy="3878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113" y="4509120"/>
            <a:ext cx="8606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Плевальщики</a:t>
            </a:r>
            <a:r>
              <a:rPr lang="ru-RU" sz="2000" dirty="0" smtClean="0"/>
              <a:t> сеяли репу. Почему </a:t>
            </a:r>
            <a:r>
              <a:rPr lang="ru-RU" sz="2000" dirty="0" err="1" smtClean="0"/>
              <a:t>плевальщики</a:t>
            </a:r>
            <a:r>
              <a:rPr lang="ru-RU" sz="2000" dirty="0" smtClean="0"/>
              <a:t>? Да потому что семена у репы очень мелкие, в одном килограмме – больше миллиона. Сеять обычным способом их просто невозможно. Вот и придумали выплевывать семена. Профессия эта была одной из самых почетных на Руси, а хорошие </a:t>
            </a:r>
            <a:r>
              <a:rPr lang="ru-RU" sz="2000" dirty="0" err="1" smtClean="0"/>
              <a:t>плевальщики</a:t>
            </a:r>
            <a:r>
              <a:rPr lang="ru-RU" sz="2000" dirty="0" smtClean="0"/>
              <a:t> ценились на вес золота.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Мастер, изготавливающий игрушки из различных материалов. </a:t>
            </a:r>
            <a:br>
              <a:rPr lang="ru-RU" sz="2400" dirty="0" smtClean="0"/>
            </a:br>
            <a:r>
              <a:rPr lang="ru-RU" sz="2400" dirty="0" smtClean="0"/>
              <a:t>На Руси они вырезались из дерева, лепились из глины или плелись из соломы.</a:t>
            </a:r>
            <a:endParaRPr lang="ru-RU" sz="2400" dirty="0"/>
          </a:p>
        </p:txBody>
      </p:sp>
      <p:pic>
        <p:nvPicPr>
          <p:cNvPr id="3" name="Рисунок 2" descr="http://www.xa-xa.org/uploads/posts/2013-10/thumbs/1382996992_138263662360_8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5400600" cy="3681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273422"/>
            <a:ext cx="4340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Игрушечник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28596" y="785794"/>
            <a:ext cx="828680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Старинные русские профессии и ремёсла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39763" y="14001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7158" y="2285992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Русский народ никогда не сидел без дела, разве что в праздники позволял себе немного расслабиться.</a:t>
            </a:r>
          </a:p>
          <a:p>
            <a:pPr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Были на Руси профессии уважаемые и редкие, сложные и загадочные. Одни не дошли до наших времен, другие получили новое рождение, третьи и вовсе сгинули. </a:t>
            </a:r>
          </a:p>
          <a:p>
            <a:pPr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Что же представлял собой рынок труда на Руси?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3286148" cy="1143000"/>
          </a:xfrm>
        </p:spPr>
        <p:txBody>
          <a:bodyPr/>
          <a:lstStyle/>
          <a:p>
            <a:r>
              <a:rPr lang="ru-RU" dirty="0" smtClean="0"/>
              <a:t>Косари</a:t>
            </a:r>
            <a:endParaRPr lang="ru-RU" dirty="0"/>
          </a:p>
        </p:txBody>
      </p:sp>
      <p:pic>
        <p:nvPicPr>
          <p:cNvPr id="19458" name="Picture 2" descr="https://www.stihi.ru/pics/2012/03/26/2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 bwMode="auto">
          <a:xfrm>
            <a:off x="6045416" y="811752"/>
            <a:ext cx="2548941" cy="312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http://artsoch.ru/uploads/posts/2012-02/1329151396_stradnaya-pora.-kos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2" y="692696"/>
            <a:ext cx="6000792" cy="348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057233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Покос травы издавна воспринимался на Руси как общее дело. Однако основной «ударной силой» являлись все же косари – обычно очень сильные и выносливые мужчины. Если таковых было недостаточно, на покос выходили и женщины, и старики. К слову сказать, некоторые пожилые люди могли дать фору молодым парням. Косить начинали по первой росе, которая увлажняла траву и облегчала ход косы. Определенное положение рук, взмах косы, ее направление – в этой работе много тонкостей. От того, насколько хорошо трудится косец, напрямую зависело, какой продукт получат скотина в хлеву и человек на столе. Обычно во время кошения пели – дружно, весело, тем самым создавая нужный ритм работы, ведь если один из косцов замешкается – и до беды недалеко. Сенокос – один из самых популярных сюжетов в русском искусстве. Косить легко, скажете вы. Конечно, но только если речь идет не о кошении травы.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3.radikal.ru/i102/1005/60/8e60652f4a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93198">
            <a:off x="34635" y="229133"/>
            <a:ext cx="5348287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6905" y="3720116"/>
            <a:ext cx="7997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Благодарствую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" name="Рисунок 3" descr="http://s43.radikal.ru/i102/1005/60/8e60652f4a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57377" flipV="1">
            <a:off x="5390198" y="4305276"/>
            <a:ext cx="3647802" cy="1786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285860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  <a:hlinkClick r:id="rId2"/>
              </a:rPr>
              <a:t>slavyanskaya-kultura.ru</a:t>
            </a:r>
            <a:endParaRPr lang="ru-RU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  <a:hlinkClick r:id="rId3"/>
              </a:rPr>
              <a:t>branibor.blogspot.com</a:t>
            </a:r>
            <a:endParaRPr lang="ru-RU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google.ru</a:t>
            </a:r>
            <a:endParaRPr lang="ru-RU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art-bloha.ru</a:t>
            </a:r>
            <a:endParaRPr lang="ru-RU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moeobrazovanie.ru</a:t>
            </a:r>
            <a:endParaRPr lang="ru-RU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silverhorseshoe.narod.ru</a:t>
            </a:r>
            <a:endParaRPr lang="ru-RU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rufor.org</a:t>
            </a:r>
            <a:endParaRPr lang="ru-RU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mlynarzhevskaya.ru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Б.А. Рыбаков «Ремесло Древней Руси»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548680"/>
            <a:ext cx="8643998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660033"/>
                </a:solidFill>
              </a:rPr>
              <a:t>Ремесло – это мелкое ручное производство, основанное на применении ручных орудий труда.</a:t>
            </a:r>
            <a:endParaRPr lang="ru-RU" sz="4800" b="1" dirty="0">
              <a:solidFill>
                <a:srgbClr val="660033"/>
              </a:solidFill>
            </a:endParaRPr>
          </a:p>
        </p:txBody>
      </p:sp>
      <p:pic>
        <p:nvPicPr>
          <p:cNvPr id="4" name="Picture 2" descr="http://silverhorseshoe.narod.ru/images/gonchar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9388" y="3426143"/>
            <a:ext cx="2228731" cy="32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xa-xa.org/uploads/posts/2013-10/thumbs/1382996998_138263626280_6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61" y="214860"/>
            <a:ext cx="5653292" cy="3574180"/>
          </a:xfrm>
          <a:prstGeom prst="rect">
            <a:avLst/>
          </a:prstGeom>
          <a:blipFill>
            <a:blip r:embed="rId4">
              <a:alphaModFix amt="80000"/>
            </a:blip>
            <a:tile tx="0" ty="0" sx="100000" sy="100000" flip="none" algn="tl"/>
          </a:blip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5074" y="1500174"/>
            <a:ext cx="2400288" cy="1143000"/>
          </a:xfrm>
        </p:spPr>
        <p:txBody>
          <a:bodyPr/>
          <a:lstStyle/>
          <a:p>
            <a:r>
              <a:rPr lang="ru-RU" dirty="0" smtClean="0"/>
              <a:t>Гончар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247" y="3789040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Сначала гончарное производство было ремеслом, служившим для приготовления сосудов для пищи или для сохранения жидких и сыпучих тел; но со временем развивалось и обогащалось новыми предметами выделки, а именно огнеупорным кирпичом, каменной посудой, черепицей, изразцами, дренажными трубами, архитектурными украшениями и подобными изделиями.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2643182"/>
            <a:ext cx="252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Лепит из глины </a:t>
            </a:r>
          </a:p>
          <a:p>
            <a:r>
              <a:rPr lang="ru-RU" sz="2400" dirty="0" smtClean="0"/>
              <a:t>горшки и плошки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01654"/>
            <a:ext cx="4857784" cy="939784"/>
          </a:xfrm>
        </p:spPr>
        <p:txBody>
          <a:bodyPr/>
          <a:lstStyle/>
          <a:p>
            <a:r>
              <a:rPr lang="ru-RU" dirty="0" smtClean="0"/>
              <a:t>Плотник</a:t>
            </a:r>
            <a:endParaRPr lang="ru-RU" dirty="0"/>
          </a:p>
        </p:txBody>
      </p:sp>
      <p:pic>
        <p:nvPicPr>
          <p:cNvPr id="30722" name="Picture 2" descr="http://ckdoma.ru/wp-content/uploads/2012/08/rus_plotni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2286015" cy="3247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4" descr="http://img0.liveinternet.ru/images/attach/c/2/66/101/66101101_1288717378_image082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79512" y="404664"/>
            <a:ext cx="4678257" cy="5762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1857364"/>
            <a:ext cx="4071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Рабочий, занимающийся простой обработкой лесных материалов,  постройкой деревянных зданий (дома, храмы, мосты и другие сооружения)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14818"/>
            <a:ext cx="8858312" cy="250033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Столяр - профессиональный рабочий, искусный мастер, ремесленник, работающий с деревом, вытачивающий и изготавливающий изделия из дерева или изделия на деревянной основе.</a:t>
            </a:r>
            <a:endParaRPr lang="ru-RU" sz="3200" dirty="0"/>
          </a:p>
        </p:txBody>
      </p:sp>
      <p:pic>
        <p:nvPicPr>
          <p:cNvPr id="4" name="Рисунок 3" descr="http://www.xa-xa.org/uploads/posts/2013-10/thumbs/1382997038_138263618156_5.jpg">
            <a:hlinkClick r:id="rId2" tgtFrame="&quot;_blank&quot;"/>
          </p:cNvPr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547664" y="527209"/>
            <a:ext cx="57150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42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07521" y="0"/>
            <a:ext cx="2928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Столяр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04" y="-33493"/>
            <a:ext cx="334903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Коробейник</a:t>
            </a:r>
            <a:endParaRPr lang="ru-RU" dirty="0"/>
          </a:p>
        </p:txBody>
      </p:sp>
      <p:pic>
        <p:nvPicPr>
          <p:cNvPr id="28674" name="Picture 2" descr="http://www.mdregion.ru/news/spryatannie-kladi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22" y="908720"/>
            <a:ext cx="2820156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pic>
        <p:nvPicPr>
          <p:cNvPr id="28676" name="Picture 4" descr="http://cyrillitsa.ru/wp-content/uploads/2013/10/134943715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92696"/>
            <a:ext cx="5715000" cy="4743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5" name="TextBox 4"/>
          <p:cNvSpPr txBox="1"/>
          <p:nvPr/>
        </p:nvSpPr>
        <p:spPr>
          <a:xfrm>
            <a:off x="516222" y="5229200"/>
            <a:ext cx="77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Коробейником назывался </a:t>
            </a:r>
            <a:r>
              <a:rPr lang="ru-RU" sz="3200" dirty="0" smtClean="0"/>
              <a:t>торговец</a:t>
            </a:r>
            <a:r>
              <a:rPr lang="ru-RU" sz="2400" dirty="0" smtClean="0"/>
              <a:t>-разносчик </a:t>
            </a:r>
          </a:p>
          <a:p>
            <a:r>
              <a:rPr lang="ru-RU" sz="2400" dirty="0" smtClean="0"/>
              <a:t>из-за его короба, в котором он разносил мелкий товар по деревням.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601188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Пряха</a:t>
            </a:r>
            <a:br>
              <a:rPr lang="ru-RU" sz="4000" dirty="0" smtClean="0"/>
            </a:br>
            <a:r>
              <a:rPr lang="ru-RU" sz="4000" dirty="0" smtClean="0"/>
              <a:t>женщина, занимающаяся ручным прядением</a:t>
            </a:r>
            <a:endParaRPr lang="ru-RU" sz="4000" dirty="0"/>
          </a:p>
        </p:txBody>
      </p:sp>
      <p:pic>
        <p:nvPicPr>
          <p:cNvPr id="27650" name="Picture 2" descr="http://img1.liveinternet.ru/images/attach/c/4/79/179/79179203_266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20000" contrast="20000"/>
          </a:blip>
          <a:srcRect/>
          <a:stretch>
            <a:fillRect/>
          </a:stretch>
        </p:blipFill>
        <p:spPr bwMode="auto">
          <a:xfrm>
            <a:off x="214282" y="357166"/>
            <a:ext cx="4921348" cy="5985424"/>
          </a:xfrm>
          <a:prstGeom prst="rect">
            <a:avLst/>
          </a:prstGeom>
          <a:noFill/>
          <a:effectLst>
            <a:softEdge rad="342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-24919"/>
            <a:ext cx="2328850" cy="1143000"/>
          </a:xfrm>
        </p:spPr>
        <p:txBody>
          <a:bodyPr/>
          <a:lstStyle/>
          <a:p>
            <a:r>
              <a:rPr lang="ru-RU" dirty="0" smtClean="0"/>
              <a:t>Пахарь </a:t>
            </a:r>
            <a:endParaRPr lang="ru-RU" dirty="0"/>
          </a:p>
        </p:txBody>
      </p:sp>
      <p:pic>
        <p:nvPicPr>
          <p:cNvPr id="3" name="Рисунок 2" descr="http://www.xa-xa.org/uploads/posts/2013-10/thumbs/1382997153_138263857570_16.jpg">
            <a:hlinkClick r:id="rId2" tgtFrame="&quot;_blank&quot;"/>
          </p:cNvPr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43608" y="951938"/>
            <a:ext cx="6500858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42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5429264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Пахарь — человек, занимающийся вспашкой земли для нужд земледелия.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Rage Italic"/>
        <a:ea typeface=""/>
        <a:cs typeface=""/>
      </a:majorFont>
      <a:minorFont>
        <a:latin typeface="Brush Script M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780</Words>
  <Application>Microsoft Office PowerPoint</Application>
  <PresentationFormat>Экран (4:3)</PresentationFormat>
  <Paragraphs>57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Georgia</vt:lpstr>
      <vt:lpstr>Rage Italic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Гончар</vt:lpstr>
      <vt:lpstr>Плотник</vt:lpstr>
      <vt:lpstr>Столяр - профессиональный рабочий, искусный мастер, ремесленник, работающий с деревом, вытачивающий и изготавливающий изделия из дерева или изделия на деревянной основе.</vt:lpstr>
      <vt:lpstr>Коробейник</vt:lpstr>
      <vt:lpstr>Пряха женщина, занимающаяся ручным прядением</vt:lpstr>
      <vt:lpstr>Пахарь </vt:lpstr>
      <vt:lpstr>Бондарь</vt:lpstr>
      <vt:lpstr>Ложкарь </vt:lpstr>
      <vt:lpstr>Кузнец</vt:lpstr>
      <vt:lpstr>Валяльщик </vt:lpstr>
      <vt:lpstr>Сапожник  изготавливает и ремонтирует обувь </vt:lpstr>
      <vt:lpstr>Ткачиха </vt:lpstr>
      <vt:lpstr>Презентация PowerPoint</vt:lpstr>
      <vt:lpstr>Скоморохи </vt:lpstr>
      <vt:lpstr>Плевальщик</vt:lpstr>
      <vt:lpstr>       Мастер, изготавливающий игрушки из различных материалов.  На Руси они вырезались из дерева, лепились из глины или плелись из соломы.</vt:lpstr>
      <vt:lpstr>Косари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Деринг</dc:creator>
  <cp:lastModifiedBy>Учетная запись Майкрософт</cp:lastModifiedBy>
  <cp:revision>95</cp:revision>
  <dcterms:modified xsi:type="dcterms:W3CDTF">2022-10-17T07:12:30Z</dcterms:modified>
</cp:coreProperties>
</file>